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68" r:id="rId8"/>
    <p:sldId id="269" r:id="rId9"/>
    <p:sldId id="265" r:id="rId10"/>
    <p:sldId id="27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372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03C4E-0B84-C1BF-4F81-7D52B5F484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618B6B-8DF6-A445-0D25-170C7543A1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86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FDC55-15F1-4DAB-651B-C32D814EB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0A830-57E8-50A5-7BD5-CE8F519571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5216" y="408562"/>
            <a:ext cx="10321047" cy="358950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9600" cap="none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GETTING TO KNOW JESUS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F257B8-8197-CF6B-19B9-CDB60DB374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269" y="4341341"/>
            <a:ext cx="9001462" cy="1655762"/>
          </a:xfrm>
        </p:spPr>
        <p:txBody>
          <a:bodyPr>
            <a:normAutofit/>
          </a:bodyPr>
          <a:lstStyle/>
          <a:p>
            <a:r>
              <a:rPr lang="en-US" sz="6600" dirty="0"/>
              <a:t>Matthew 16:13-20</a:t>
            </a:r>
          </a:p>
        </p:txBody>
      </p:sp>
    </p:spTree>
    <p:extLst>
      <p:ext uri="{BB962C8B-B14F-4D97-AF65-F5344CB8AC3E}">
        <p14:creationId xmlns:p14="http://schemas.microsoft.com/office/powerpoint/2010/main" val="393886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C0927-A06C-2BC1-9A23-184F84DB0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4114F1-EC8B-2E8D-69E4-E24C482BB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327498"/>
            <a:ext cx="10353761" cy="1258111"/>
          </a:xfrm>
        </p:spPr>
        <p:txBody>
          <a:bodyPr>
            <a:normAutofit/>
          </a:bodyPr>
          <a:lstStyle/>
          <a:p>
            <a:r>
              <a:rPr lang="en-US" sz="5400" dirty="0"/>
              <a:t>Jesus was like god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27998C-FE4C-5CF0-90FF-055B2EB41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10" y="1391055"/>
            <a:ext cx="11225719" cy="5139447"/>
          </a:xfrm>
        </p:spPr>
        <p:txBody>
          <a:bodyPr>
            <a:noAutofit/>
          </a:bodyPr>
          <a:lstStyle/>
          <a:p>
            <a:r>
              <a:rPr lang="en-US" sz="2600" dirty="0"/>
              <a:t>John 14:9 “He who has seen Me has seen the Father”</a:t>
            </a:r>
          </a:p>
          <a:p>
            <a:r>
              <a:rPr lang="en-US" sz="2600" dirty="0"/>
              <a:t>John 4:12 “No one has seen God at any time.”</a:t>
            </a:r>
          </a:p>
          <a:p>
            <a:pPr marL="0" indent="0" algn="ctr">
              <a:buNone/>
            </a:pPr>
            <a:r>
              <a:rPr lang="en-US" sz="4800" b="1" cap="all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Bookman Old Style" panose="02050604050505020204"/>
                <a:ea typeface="+mj-ea"/>
                <a:cs typeface="+mj-cs"/>
              </a:rPr>
              <a:t>ETERNAL</a:t>
            </a:r>
          </a:p>
          <a:p>
            <a:pPr lvl="0"/>
            <a:r>
              <a:rPr lang="en-US" sz="2600" dirty="0">
                <a:solidFill>
                  <a:prstClr val="white"/>
                </a:solidFill>
              </a:rPr>
              <a:t>John 1:1,2 “He was in the beginning with God”</a:t>
            </a:r>
          </a:p>
          <a:p>
            <a:pPr lvl="0"/>
            <a:r>
              <a:rPr lang="en-US" sz="2600" dirty="0">
                <a:solidFill>
                  <a:prstClr val="white"/>
                </a:solidFill>
              </a:rPr>
              <a:t>John 8:58 “before Abraham was, I AM." </a:t>
            </a:r>
          </a:p>
          <a:p>
            <a:pPr marL="0" indent="0" algn="ctr">
              <a:buNone/>
            </a:pPr>
            <a:r>
              <a:rPr lang="en-US" sz="4800" b="1" cap="all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Bookman Old Style" panose="02050604050505020204"/>
              </a:rPr>
              <a:t>IMMANUEL</a:t>
            </a:r>
          </a:p>
          <a:p>
            <a:pPr lvl="0"/>
            <a:r>
              <a:rPr lang="en-US" sz="2600" dirty="0">
                <a:solidFill>
                  <a:prstClr val="white"/>
                </a:solidFill>
              </a:rPr>
              <a:t>Matthew 1:23 {Isaiah 7:14} “which is translated, "God with us."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087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AD502-763F-BAD7-6F00-FEF56E313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E1C335-68E4-C732-59CD-C14D36877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327499"/>
            <a:ext cx="10353761" cy="1228928"/>
          </a:xfrm>
        </p:spPr>
        <p:txBody>
          <a:bodyPr>
            <a:normAutofit fontScale="90000"/>
          </a:bodyPr>
          <a:lstStyle/>
          <a:p>
            <a:r>
              <a:rPr kumimoji="0" lang="en-US" sz="4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Bookman Old Style" panose="02050604050505020204"/>
                <a:ea typeface="+mj-ea"/>
                <a:cs typeface="+mj-cs"/>
              </a:rPr>
              <a:t>EXISTED IN THE FORM OF GOD</a:t>
            </a:r>
            <a:endParaRPr lang="en-US" sz="2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4ACE8F-ED04-8FA5-C57C-8F3F045C8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114" y="1322963"/>
            <a:ext cx="11303541" cy="52075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Philippians 2:5-8 “Christ Jesus, (6) who, being in the form of God”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John 4:24 “God is spirit”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4600" b="1" cap="all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Bookman Old Style" panose="02050604050505020204"/>
                <a:ea typeface="+mj-ea"/>
                <a:cs typeface="+mj-cs"/>
              </a:rPr>
              <a:t>THE SON OF GOD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Isaiah 7:14; Matthew 1:18-25 – Conceived by God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John 10:37.38 “the Father {is} in Me, and I in Him." 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John 3:1,2  “no one can do these signs that You do unless God is with him." 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Acts 2:22 “attested by God to you by miracles, wonders, and signs”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Romans 1:4; 1 Corinthians 15:6; John 20:28</a:t>
            </a:r>
          </a:p>
        </p:txBody>
      </p:sp>
    </p:spTree>
    <p:extLst>
      <p:ext uri="{BB962C8B-B14F-4D97-AF65-F5344CB8AC3E}">
        <p14:creationId xmlns:p14="http://schemas.microsoft.com/office/powerpoint/2010/main" val="263352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C0098-4F61-C5C0-8D3B-F41BBAF05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5112E7-CD3F-B383-DAAA-FC5795486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327499"/>
            <a:ext cx="10353761" cy="830092"/>
          </a:xfrm>
        </p:spPr>
        <p:txBody>
          <a:bodyPr>
            <a:normAutofit/>
          </a:bodyPr>
          <a:lstStyle/>
          <a:p>
            <a:r>
              <a:rPr kumimoji="0" lang="en-US" sz="4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Bookman Old Style" panose="02050604050505020204"/>
                <a:ea typeface="+mj-ea"/>
                <a:cs typeface="+mj-cs"/>
              </a:rPr>
              <a:t>Like a man</a:t>
            </a:r>
            <a:endParaRPr lang="en-US" sz="2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104511-7B59-4B9C-F025-0C5F0E5C7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114" y="1079770"/>
            <a:ext cx="11303541" cy="545073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Matthew 16:13 “SON OF MAN” points to the fact that He was BORN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4400" b="1" cap="all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Bookman Old Style" panose="02050604050505020204"/>
                <a:ea typeface="+mj-ea"/>
                <a:cs typeface="+mj-cs"/>
              </a:rPr>
              <a:t>THE word became flesh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John 1:14 “the Word became flesh and dwelt among us, and we beheld His glory, the glory as of the only begotten of the Father, full of grace and truth." 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Humanity and Deity came together in Virgin Birth – Matthew 1:18</a:t>
            </a:r>
          </a:p>
          <a:p>
            <a:pPr marL="0" lvl="0" indent="0" algn="ctr">
              <a:lnSpc>
                <a:spcPct val="100000"/>
              </a:lnSpc>
              <a:buNone/>
            </a:pPr>
            <a:r>
              <a:rPr lang="en-US" sz="4400" b="1" cap="all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Bookman Old Style" panose="02050604050505020204"/>
              </a:rPr>
              <a:t>He made himself of no reputation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Philippians 2:7 ASV “He emptied Himself”</a:t>
            </a:r>
          </a:p>
        </p:txBody>
      </p:sp>
    </p:spTree>
    <p:extLst>
      <p:ext uri="{BB962C8B-B14F-4D97-AF65-F5344CB8AC3E}">
        <p14:creationId xmlns:p14="http://schemas.microsoft.com/office/powerpoint/2010/main" val="2520130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F09CE-2C8A-A5A1-C14C-D10DF2569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A42426-C6D1-69A3-3232-F19DB41E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327499"/>
            <a:ext cx="10675092" cy="830092"/>
          </a:xfrm>
        </p:spPr>
        <p:txBody>
          <a:bodyPr>
            <a:normAutofit fontScale="90000"/>
          </a:bodyPr>
          <a:lstStyle/>
          <a:p>
            <a:r>
              <a:rPr kumimoji="0" lang="en-US" sz="4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Bookman Old Style" panose="02050604050505020204"/>
                <a:ea typeface="+mj-ea"/>
                <a:cs typeface="+mj-cs"/>
              </a:rPr>
              <a:t>He</a:t>
            </a:r>
            <a:r>
              <a:rPr kumimoji="0" lang="en-US" sz="4800" b="1" i="0" u="none" strike="noStrike" kern="1200" cap="all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Bookman Old Style" panose="02050604050505020204"/>
                <a:ea typeface="+mj-ea"/>
                <a:cs typeface="+mj-cs"/>
              </a:rPr>
              <a:t> had human characteristics</a:t>
            </a:r>
            <a:endParaRPr lang="en-US" sz="2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6A99E5-20A5-5897-5F6C-CAE6368DE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114" y="1079770"/>
            <a:ext cx="11303541" cy="545073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Hebrews 4:15  “was in all {points} tempted as {we are, yet} without sin."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4400" b="1" cap="all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Bookman Old Style" panose="02050604050505020204"/>
                <a:ea typeface="+mj-ea"/>
                <a:cs typeface="+mj-cs"/>
              </a:rPr>
              <a:t>Why did jesus become flesh?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Romans 6:23 “the wages of sin {is} death”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John 3:16 “He gave His only begotten Son”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Hebrews 10:5-10 “Behold, I have come to do Your will, O God." </a:t>
            </a:r>
          </a:p>
          <a:p>
            <a:pPr marL="0" lvl="0" indent="0" algn="ctr">
              <a:lnSpc>
                <a:spcPct val="100000"/>
              </a:lnSpc>
              <a:buNone/>
            </a:pPr>
            <a:r>
              <a:rPr lang="en-US" sz="4400" b="1" cap="all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Bookman Old Style" panose="02050604050505020204"/>
              </a:rPr>
              <a:t>Perfect mediator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1 Timothy 2:5  “For {there is} one God and one Mediator between God and men, {the} Man Christ Jesus,"</a:t>
            </a:r>
          </a:p>
        </p:txBody>
      </p:sp>
    </p:spTree>
    <p:extLst>
      <p:ext uri="{BB962C8B-B14F-4D97-AF65-F5344CB8AC3E}">
        <p14:creationId xmlns:p14="http://schemas.microsoft.com/office/powerpoint/2010/main" val="4142007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0D66C-4D1D-3972-C2D0-4F3DAA87C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DB31A9-E3D7-9D90-0AE2-0DDBDE3F1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327499"/>
            <a:ext cx="10675092" cy="830092"/>
          </a:xfrm>
        </p:spPr>
        <p:txBody>
          <a:bodyPr>
            <a:normAutofit fontScale="90000"/>
          </a:bodyPr>
          <a:lstStyle/>
          <a:p>
            <a:r>
              <a:rPr kumimoji="0" lang="en-US" sz="4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Bookman Old Style" panose="02050604050505020204"/>
                <a:ea typeface="+mj-ea"/>
                <a:cs typeface="+mj-cs"/>
              </a:rPr>
              <a:t>He was like john the baptizer</a:t>
            </a:r>
            <a:endParaRPr lang="en-US" sz="2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FF9484-FCDC-2D02-34C4-F7BD5E604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114" y="1079770"/>
            <a:ext cx="11303541" cy="545073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Matthew 16:13,14  Why Did They Say He Was Like John?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They PREACHED ALIKE – Mathew 3:1,2; Mark 1:14,15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NEITHER COULD STAND HYPOCRISY – Matthew 3:7,8; 23:13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Men of SELF DENIAL – Matthew 3:4; 8:20; 27:59,60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4400" b="1" cap="all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Bookman Old Style" panose="02050604050505020204"/>
                <a:ea typeface="+mj-ea"/>
                <a:cs typeface="+mj-cs"/>
              </a:rPr>
              <a:t>Jesus was also like Elijah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Matthew 16:14 “some Elijah”  Malachi 4:5,6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Taken Up Into Heaven – 2 Kings 2:11; Acts 1:9-11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Called for Decisions – 1 Kings 18:21 “how long will you falter”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Matthew 6:24 “You cannot serve God and mammon."</a:t>
            </a:r>
          </a:p>
        </p:txBody>
      </p:sp>
    </p:spTree>
    <p:extLst>
      <p:ext uri="{BB962C8B-B14F-4D97-AF65-F5344CB8AC3E}">
        <p14:creationId xmlns:p14="http://schemas.microsoft.com/office/powerpoint/2010/main" val="3766934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E7C06-BCD1-18CF-E09D-D6F80A947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13BCB4-1BDC-1E2D-5A7C-4B025197A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3" y="142673"/>
            <a:ext cx="10675092" cy="830092"/>
          </a:xfrm>
        </p:spPr>
        <p:txBody>
          <a:bodyPr>
            <a:normAutofit/>
          </a:bodyPr>
          <a:lstStyle/>
          <a:p>
            <a:r>
              <a:rPr kumimoji="0" lang="en-US" sz="4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Bookman Old Style" panose="02050604050505020204"/>
                <a:ea typeface="+mj-ea"/>
                <a:cs typeface="+mj-cs"/>
              </a:rPr>
              <a:t>He was like Jeremiah</a:t>
            </a:r>
            <a:endParaRPr lang="en-US" sz="2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61B7C7-8B62-7E54-A7BA-9C05E5051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568" y="836578"/>
            <a:ext cx="11303541" cy="571986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Matthew 16:14 “…Jeremiah or one of the prophets."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Wept For The Lost – Book of Lamentations; Luke 19:41,42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A Friend Of Sinners – Matthew 23:37 “How often I wanted to gather your children together, as a hen gathers her chicks under {her} wings, but you were not willing!"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Deuteronomy 18:15 “The LORD your God will raise up for you a Prophet like me from your midst, from your brethren. Him you shall hear,”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Peter said Jesus was the one Acts 3:22  “For Moses truly said to the fathers, The LORD your God will raise up for you a Prophet like me from your brethren. Him you shall hear in all things, whatever He says to you.” </a:t>
            </a:r>
          </a:p>
        </p:txBody>
      </p:sp>
    </p:spTree>
    <p:extLst>
      <p:ext uri="{BB962C8B-B14F-4D97-AF65-F5344CB8AC3E}">
        <p14:creationId xmlns:p14="http://schemas.microsoft.com/office/powerpoint/2010/main" val="2985353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29634-2D12-9BEF-E21C-92E59CEAA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23BC561-9933-5081-79AC-58E20A9BF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10" y="204281"/>
            <a:ext cx="11225719" cy="4620638"/>
          </a:xfrm>
        </p:spPr>
        <p:txBody>
          <a:bodyPr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6600" i="1" dirty="0"/>
              <a:t>What Was Jesus Like?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3C1F46-0767-0AE8-8B5C-6605AEB2ABDD}"/>
              </a:ext>
            </a:extLst>
          </p:cNvPr>
          <p:cNvSpPr txBox="1"/>
          <p:nvPr/>
        </p:nvSpPr>
        <p:spPr>
          <a:xfrm>
            <a:off x="4174787" y="4747098"/>
            <a:ext cx="38424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 John 3:2</a:t>
            </a:r>
          </a:p>
          <a:p>
            <a:pPr algn="ctr"/>
            <a:r>
              <a:rPr lang="en-US" sz="4000" dirty="0"/>
              <a:t>Acts 17:31</a:t>
            </a:r>
          </a:p>
        </p:txBody>
      </p:sp>
    </p:spTree>
    <p:extLst>
      <p:ext uri="{BB962C8B-B14F-4D97-AF65-F5344CB8AC3E}">
        <p14:creationId xmlns:p14="http://schemas.microsoft.com/office/powerpoint/2010/main" val="420974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4147B-0E95-5624-A24D-1463D61DD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920A45-6ADD-B7FB-6292-158F070C2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10" y="204281"/>
            <a:ext cx="11225719" cy="4620638"/>
          </a:xfrm>
        </p:spPr>
        <p:txBody>
          <a:bodyPr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3800" i="1" dirty="0"/>
              <a:t>Are You Ready For That Day To Come?</a:t>
            </a:r>
          </a:p>
        </p:txBody>
      </p:sp>
    </p:spTree>
    <p:extLst>
      <p:ext uri="{BB962C8B-B14F-4D97-AF65-F5344CB8AC3E}">
        <p14:creationId xmlns:p14="http://schemas.microsoft.com/office/powerpoint/2010/main" val="1626161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42332"/>
      </a:dk2>
      <a:lt2>
        <a:srgbClr val="EE91A0"/>
      </a:lt2>
      <a:accent1>
        <a:srgbClr val="E03754"/>
      </a:accent1>
      <a:accent2>
        <a:srgbClr val="E86C2E"/>
      </a:accent2>
      <a:accent3>
        <a:srgbClr val="DAB250"/>
      </a:accent3>
      <a:accent4>
        <a:srgbClr val="60C4AA"/>
      </a:accent4>
      <a:accent5>
        <a:srgbClr val="51A9DB"/>
      </a:accent5>
      <a:accent6>
        <a:srgbClr val="976AC9"/>
      </a:accent6>
      <a:hlink>
        <a:srgbClr val="D5445E"/>
      </a:hlink>
      <a:folHlink>
        <a:srgbClr val="E17C8E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6B2E858E-683F-40D9-B4CB-284D097F3AC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188</TotalTime>
  <Words>606</Words>
  <Application>Microsoft Office PowerPoint</Application>
  <PresentationFormat>Widescreen</PresentationFormat>
  <Paragraphs>54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Bookman Old Style</vt:lpstr>
      <vt:lpstr>Rockwell</vt:lpstr>
      <vt:lpstr>Damask</vt:lpstr>
      <vt:lpstr>PowerPoint Presentation</vt:lpstr>
      <vt:lpstr>GETTING TO KNOW JESUS</vt:lpstr>
      <vt:lpstr>Jesus was like god</vt:lpstr>
      <vt:lpstr>EXISTED IN THE FORM OF GOD</vt:lpstr>
      <vt:lpstr>Like a man</vt:lpstr>
      <vt:lpstr>He had human characteristics</vt:lpstr>
      <vt:lpstr>He was like john the baptizer</vt:lpstr>
      <vt:lpstr>He was like Jeremiah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16</cp:revision>
  <dcterms:created xsi:type="dcterms:W3CDTF">2025-04-04T02:48:56Z</dcterms:created>
  <dcterms:modified xsi:type="dcterms:W3CDTF">2025-05-03T20:48:40Z</dcterms:modified>
</cp:coreProperties>
</file>